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slideMasters/slideMaster45.xml" ContentType="application/vnd.openxmlformats-officedocument.presentationml.slideMaster+xml"/>
  <Override PartName="/ppt/slides/slide45.xml" ContentType="application/vnd.openxmlformats-officedocument.presentationml.slide+xml"/>
  <Override PartName="/ppt/slideMasters/slideMaster46.xml" ContentType="application/vnd.openxmlformats-officedocument.presentationml.slideMaster+xml"/>
  <Override PartName="/ppt/slides/slide46.xml" ContentType="application/vnd.openxmlformats-officedocument.presentationml.slide+xml"/>
  <Override PartName="/ppt/slideMasters/slideMaster47.xml" ContentType="application/vnd.openxmlformats-officedocument.presentationml.slideMaster+xml"/>
  <Override PartName="/ppt/slides/slide47.xml" ContentType="application/vnd.openxmlformats-officedocument.presentationml.slide+xml"/>
  <Override PartName="/ppt/slideMasters/slideMaster48.xml" ContentType="application/vnd.openxmlformats-officedocument.presentationml.slideMaster+xml"/>
  <Override PartName="/ppt/slides/slide48.xml" ContentType="application/vnd.openxmlformats-officedocument.presentationml.slide+xml"/>
  <Override PartName="/ppt/slideMasters/slideMaster49.xml" ContentType="application/vnd.openxmlformats-officedocument.presentationml.slideMaster+xml"/>
  <Override PartName="/ppt/slides/slide49.xml" ContentType="application/vnd.openxmlformats-officedocument.presentationml.slide+xml"/>
  <Override PartName="/ppt/slideMasters/slideMaster50.xml" ContentType="application/vnd.openxmlformats-officedocument.presentationml.slideMaster+xml"/>
  <Override PartName="/ppt/slides/slide50.xml" ContentType="application/vnd.openxmlformats-officedocument.presentationml.slide+xml"/>
  <Override PartName="/ppt/slideMasters/slideMaster51.xml" ContentType="application/vnd.openxmlformats-officedocument.presentationml.slideMaster+xml"/>
  <Override PartName="/ppt/slides/slide51.xml" ContentType="application/vnd.openxmlformats-officedocument.presentationml.slide+xml"/>
  <Override PartName="/ppt/slideMasters/slideMaster52.xml" ContentType="application/vnd.openxmlformats-officedocument.presentationml.slideMaster+xml"/>
  <Override PartName="/ppt/slides/slide52.xml" ContentType="application/vnd.openxmlformats-officedocument.presentationml.slide+xml"/>
  <Override PartName="/ppt/slideMasters/slideMaster53.xml" ContentType="application/vnd.openxmlformats-officedocument.presentationml.slideMaster+xml"/>
  <Override PartName="/ppt/slides/slide53.xml" ContentType="application/vnd.openxmlformats-officedocument.presentationml.slide+xml"/>
  <Override PartName="/ppt/slideMasters/slideMaster54.xml" ContentType="application/vnd.openxmlformats-officedocument.presentationml.slideMaster+xml"/>
  <Override PartName="/ppt/slides/slide54.xml" ContentType="application/vnd.openxmlformats-officedocument.presentationml.slide+xml"/>
  <Override PartName="/ppt/slideMasters/slideMaster55.xml" ContentType="application/vnd.openxmlformats-officedocument.presentationml.slideMaster+xml"/>
  <Override PartName="/ppt/slides/slide55.xml" ContentType="application/vnd.openxmlformats-officedocument.presentationml.slide+xml"/>
  <Override PartName="/ppt/slideMasters/slideMaster56.xml" ContentType="application/vnd.openxmlformats-officedocument.presentationml.slideMaster+xml"/>
  <Override PartName="/ppt/slides/slide56.xml" ContentType="application/vnd.openxmlformats-officedocument.presentationml.slide+xml"/>
  <Override PartName="/ppt/slideMasters/slideMaster57.xml" ContentType="application/vnd.openxmlformats-officedocument.presentationml.slideMaster+xml"/>
  <Override PartName="/ppt/slides/slide57.xml" ContentType="application/vnd.openxmlformats-officedocument.presentationml.slide+xml"/>
  <Override PartName="/ppt/slideMasters/slideMaster58.xml" ContentType="application/vnd.openxmlformats-officedocument.presentationml.slideMaster+xml"/>
  <Override PartName="/ppt/slides/slide58.xml" ContentType="application/vnd.openxmlformats-officedocument.presentationml.slide+xml"/>
  <Override PartName="/ppt/slideMasters/slideMaster59.xml" ContentType="application/vnd.openxmlformats-officedocument.presentationml.slideMaster+xml"/>
  <Override PartName="/ppt/slides/slide59.xml" ContentType="application/vnd.openxmlformats-officedocument.presentationml.slide+xml"/>
  <Override PartName="/ppt/slideMasters/slideMaster60.xml" ContentType="application/vnd.openxmlformats-officedocument.presentationml.slideMaster+xml"/>
  <Override PartName="/ppt/slides/slide60.xml" ContentType="application/vnd.openxmlformats-officedocument.presentationml.slide+xml"/>
  <Override PartName="/ppt/slideMasters/slideMaster61.xml" ContentType="application/vnd.openxmlformats-officedocument.presentationml.slideMaster+xml"/>
  <Override PartName="/ppt/slides/slide61.xml" ContentType="application/vnd.openxmlformats-officedocument.presentationml.slide+xml"/>
  <Override PartName="/ppt/slideMasters/slideMaster62.xml" ContentType="application/vnd.openxmlformats-officedocument.presentationml.slideMaster+xml"/>
  <Override PartName="/ppt/slides/slide62.xml" ContentType="application/vnd.openxmlformats-officedocument.presentationml.slide+xml"/>
  <Override PartName="/ppt/slideMasters/slideMaster63.xml" ContentType="application/vnd.openxmlformats-officedocument.presentationml.slideMaster+xml"/>
  <Override PartName="/ppt/slides/slide63.xml" ContentType="application/vnd.openxmlformats-officedocument.presentationml.slide+xml"/>
  <Override PartName="/ppt/slideMasters/slideMaster64.xml" ContentType="application/vnd.openxmlformats-officedocument.presentationml.slideMaster+xml"/>
  <Override PartName="/ppt/slides/slide64.xml" ContentType="application/vnd.openxmlformats-officedocument.presentationml.slide+xml"/>
  <Override PartName="/ppt/slideMasters/slideMaster65.xml" ContentType="application/vnd.openxmlformats-officedocument.presentationml.slideMaster+xml"/>
  <Override PartName="/ppt/slides/slide65.xml" ContentType="application/vnd.openxmlformats-officedocument.presentationml.slide+xml"/>
  <Override PartName="/ppt/slideMasters/slideMaster66.xml" ContentType="application/vnd.openxmlformats-officedocument.presentationml.slideMaster+xml"/>
  <Override PartName="/ppt/slides/slide66.xml" ContentType="application/vnd.openxmlformats-officedocument.presentationml.slide+xml"/>
  <Override PartName="/ppt/slideMasters/slideMaster67.xml" ContentType="application/vnd.openxmlformats-officedocument.presentationml.slideMaster+xml"/>
  <Override PartName="/ppt/slides/slide67.xml" ContentType="application/vnd.openxmlformats-officedocument.presentationml.slide+xml"/>
  <Override PartName="/ppt/slideMasters/slideMaster68.xml" ContentType="application/vnd.openxmlformats-officedocument.presentationml.slideMaster+xml"/>
  <Override PartName="/ppt/slides/slide68.xml" ContentType="application/vnd.openxmlformats-officedocument.presentationml.slide+xml"/>
  <Override PartName="/ppt/slideMasters/slideMaster69.xml" ContentType="application/vnd.openxmlformats-officedocument.presentationml.slideMaster+xml"/>
  <Override PartName="/ppt/slides/slide69.xml" ContentType="application/vnd.openxmlformats-officedocument.presentationml.slide+xml"/>
  <Override PartName="/ppt/slideMasters/slideMaster70.xml" ContentType="application/vnd.openxmlformats-officedocument.presentationml.slideMaster+xml"/>
  <Override PartName="/ppt/slides/slide70.xml" ContentType="application/vnd.openxmlformats-officedocument.presentationml.slide+xml"/>
  <Override PartName="/ppt/slideMasters/slideMaster71.xml" ContentType="application/vnd.openxmlformats-officedocument.presentationml.slideMaster+xml"/>
  <Override PartName="/ppt/slides/slide71.xml" ContentType="application/vnd.openxmlformats-officedocument.presentationml.slide+xml"/>
  <Override PartName="/ppt/slideMasters/slideMaster72.xml" ContentType="application/vnd.openxmlformats-officedocument.presentationml.slideMaster+xml"/>
  <Override PartName="/ppt/slides/slide72.xml" ContentType="application/vnd.openxmlformats-officedocument.presentationml.slide+xml"/>
  <Override PartName="/ppt/slideMasters/slideMaster73.xml" ContentType="application/vnd.openxmlformats-officedocument.presentationml.slideMaster+xml"/>
  <Override PartName="/ppt/slides/slide73.xml" ContentType="application/vnd.openxmlformats-officedocument.presentationml.slide+xml"/>
  <Override PartName="/ppt/slideMasters/slideMaster74.xml" ContentType="application/vnd.openxmlformats-officedocument.presentationml.slideMaster+xml"/>
  <Override PartName="/ppt/slides/slide74.xml" ContentType="application/vnd.openxmlformats-officedocument.presentationml.slide+xml"/>
  <Override PartName="/ppt/slideMasters/slideMaster75.xml" ContentType="application/vnd.openxmlformats-officedocument.presentationml.slideMaster+xml"/>
  <Override PartName="/ppt/slides/slide75.xml" ContentType="application/vnd.openxmlformats-officedocument.presentationml.slide+xml"/>
  <Override PartName="/ppt/slideMasters/slideMaster76.xml" ContentType="application/vnd.openxmlformats-officedocument.presentationml.slideMaster+xml"/>
  <Override PartName="/ppt/slides/slide76.xml" ContentType="application/vnd.openxmlformats-officedocument.presentationml.slide+xml"/>
  <Override PartName="/ppt/slideMasters/slideMaster77.xml" ContentType="application/vnd.openxmlformats-officedocument.presentationml.slideMaster+xml"/>
  <Override PartName="/ppt/slides/slide77.xml" ContentType="application/vnd.openxmlformats-officedocument.presentationml.slide+xml"/>
  <Override PartName="/ppt/slideMasters/slideMaster78.xml" ContentType="application/vnd.openxmlformats-officedocument.presentationml.slideMaster+xml"/>
  <Override PartName="/ppt/slides/slide78.xml" ContentType="application/vnd.openxmlformats-officedocument.presentationml.slide+xml"/>
  <Override PartName="/ppt/slideMasters/slideMaster79.xml" ContentType="application/vnd.openxmlformats-officedocument.presentationml.slideMaster+xml"/>
  <Override PartName="/ppt/slides/slide79.xml" ContentType="application/vnd.openxmlformats-officedocument.presentationml.slide+xml"/>
  <Override PartName="/ppt/slideMasters/slideMaster80.xml" ContentType="application/vnd.openxmlformats-officedocument.presentationml.slideMaster+xml"/>
  <Override PartName="/ppt/slides/slide80.xml" ContentType="application/vnd.openxmlformats-officedocument.presentationml.slide+xml"/>
  <Override PartName="/ppt/slideMasters/slideMaster81.xml" ContentType="application/vnd.openxmlformats-officedocument.presentationml.slideMaster+xml"/>
  <Override PartName="/ppt/slides/slide81.xml" ContentType="application/vnd.openxmlformats-officedocument.presentationml.slide+xml"/>
  <Override PartName="/ppt/slideMasters/slideMaster82.xml" ContentType="application/vnd.openxmlformats-officedocument.presentationml.slideMaster+xml"/>
  <Override PartName="/ppt/slides/slide82.xml" ContentType="application/vnd.openxmlformats-officedocument.presentationml.slide+xml"/>
  <Override PartName="/ppt/slideMasters/slideMaster83.xml" ContentType="application/vnd.openxmlformats-officedocument.presentationml.slideMaster+xml"/>
  <Override PartName="/ppt/slides/slide8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true" autoCompressPictures="0" embedTrueTypeFonts="true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</p:sldIdLst>
  <p:notesMasterIdLst>
    <p:notesMasterId r:id="rId85"/>
  </p:notesMasterIdLst>
  <p:sldSz cx="12191695" cy="6858000"/>
  <p:notesSz cx="6858000" cy="12191695"/>
  <p:embeddedFontLst>
    <p:embeddedFont>
      <p:font typeface="Haboro Sans Bold"/>
      <p:regular r:id="rId201314"/>
    </p:embeddedFont>
    <p:embeddedFont>
      <p:font typeface="Haboro Sans"/>
      <p:regular r:id="rId201315"/>
    </p:embeddedFont>
    <p:embeddedFont>
      <p:font typeface="Open Sans Bold"/>
      <p:regular r:id="rId201316"/>
    </p:embeddedFont>
    <p:embeddedFont>
      <p:font typeface="Open Sans"/>
      <p:regular r:id="rId201317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slide" Target="slides/slide68.xml"/><Relationship Id="rId70" Type="http://schemas.openxmlformats.org/officeDocument/2006/relationships/slide" Target="slides/slide69.xml"/><Relationship Id="rId71" Type="http://schemas.openxmlformats.org/officeDocument/2006/relationships/slide" Target="slides/slide70.xml"/><Relationship Id="rId72" Type="http://schemas.openxmlformats.org/officeDocument/2006/relationships/slide" Target="slides/slide71.xml"/><Relationship Id="rId73" Type="http://schemas.openxmlformats.org/officeDocument/2006/relationships/slide" Target="slides/slide72.xml"/><Relationship Id="rId74" Type="http://schemas.openxmlformats.org/officeDocument/2006/relationships/slide" Target="slides/slide73.xml"/><Relationship Id="rId75" Type="http://schemas.openxmlformats.org/officeDocument/2006/relationships/slide" Target="slides/slide74.xml"/><Relationship Id="rId76" Type="http://schemas.openxmlformats.org/officeDocument/2006/relationships/slide" Target="slides/slide75.xml"/><Relationship Id="rId77" Type="http://schemas.openxmlformats.org/officeDocument/2006/relationships/slide" Target="slides/slide76.xml"/><Relationship Id="rId78" Type="http://schemas.openxmlformats.org/officeDocument/2006/relationships/slide" Target="slides/slide77.xml"/><Relationship Id="rId79" Type="http://schemas.openxmlformats.org/officeDocument/2006/relationships/slide" Target="slides/slide78.xml"/><Relationship Id="rId80" Type="http://schemas.openxmlformats.org/officeDocument/2006/relationships/slide" Target="slides/slide79.xml"/><Relationship Id="rId81" Type="http://schemas.openxmlformats.org/officeDocument/2006/relationships/slide" Target="slides/slide80.xml"/><Relationship Id="rId82" Type="http://schemas.openxmlformats.org/officeDocument/2006/relationships/slide" Target="slides/slide81.xml"/><Relationship Id="rId83" Type="http://schemas.openxmlformats.org/officeDocument/2006/relationships/slide" Target="slides/slide82.xml"/><Relationship Id="rId84" Type="http://schemas.openxmlformats.org/officeDocument/2006/relationships/slide" Target="slides/slide83.xml"/><Relationship Id="rId85" Type="http://schemas.openxmlformats.org/officeDocument/2006/relationships/notesMaster" Target="notesMasters/notesMaster1.xml"/><Relationship Id="rId86" Type="http://schemas.openxmlformats.org/officeDocument/2006/relationships/presProps" Target="presProps.xml"/><Relationship Id="rId87" Type="http://schemas.openxmlformats.org/officeDocument/2006/relationships/viewProps" Target="viewProps.xml"/><Relationship Id="rId88" Type="http://schemas.openxmlformats.org/officeDocument/2006/relationships/theme" Target="theme/theme1.xml"/><Relationship Id="rId89" Type="http://schemas.openxmlformats.org/officeDocument/2006/relationships/tableStyles" Target="tableStyles.xml"/><Relationship Id="rId201314" Target="fonts/201314.fntdata" Type="http://schemas.openxmlformats.org/officeDocument/2006/relationships/font"/><Relationship Id="rId201315" Target="fonts/201315.fntdata" Type="http://schemas.openxmlformats.org/officeDocument/2006/relationships/font"/><Relationship Id="rId201316" Target="fonts/201316.fntdata" Type="http://schemas.openxmlformats.org/officeDocument/2006/relationships/font"/><Relationship Id="rId201317" Target="fonts/201317.fntdata" Type="http://schemas.openxmlformats.org/officeDocument/2006/relationships/font"/><Relationship Id="rId201318" Target="fonts/201318.fntdata" Type="http://schemas.openxmlformats.org/officeDocument/2006/relationships/font"/><Relationship Id="rId201319" Target="fonts/201319.fntdata" Type="http://schemas.openxmlformats.org/officeDocument/2006/relationships/font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_rels/notesSlide4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5.xml"/>
		</Relationships>
</file>

<file path=ppt/notesSlides/_rels/notesSlide4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6.xml"/>
		</Relationships>
</file>

<file path=ppt/notesSlides/_rels/notesSlide4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7.xml"/>
		</Relationships>
</file>

<file path=ppt/notesSlides/_rels/notesSlide4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8.xml"/>
		</Relationships>
</file>

<file path=ppt/notesSlides/_rels/notesSlide4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9.xml"/>
		</Relationships>
</file>

<file path=ppt/notesSlides/_rels/notesSlide5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0.xml"/>
		</Relationships>
</file>

<file path=ppt/notesSlides/_rels/notesSlide5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1.xml"/>
		</Relationships>
</file>

<file path=ppt/notesSlides/_rels/notesSlide5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2.xml"/>
		</Relationships>
</file>

<file path=ppt/notesSlides/_rels/notesSlide5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3.xml"/>
		</Relationships>
</file>

<file path=ppt/notesSlides/_rels/notesSlide5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4.xml"/>
		</Relationships>
</file>

<file path=ppt/notesSlides/_rels/notesSlide5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5.xml"/>
		</Relationships>
</file>

<file path=ppt/notesSlides/_rels/notesSlide5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6.xml"/>
		</Relationships>
</file>

<file path=ppt/notesSlides/_rels/notesSlide5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7.xml"/>
		</Relationships>
</file>

<file path=ppt/notesSlides/_rels/notesSlide5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8.xml"/>
		</Relationships>
</file>

<file path=ppt/notesSlides/_rels/notesSlide5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9.xml"/>
		</Relationships>
</file>

<file path=ppt/notesSlides/_rels/notesSlide6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0.xml"/>
		</Relationships>
</file>

<file path=ppt/notesSlides/_rels/notesSlide6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1.xml"/>
		</Relationships>
</file>

<file path=ppt/notesSlides/_rels/notesSlide6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2.xml"/>
		</Relationships>
</file>

<file path=ppt/notesSlides/_rels/notesSlide6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3.xml"/>
		</Relationships>
</file>

<file path=ppt/notesSlides/_rels/notesSlide6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4.xml"/>
		</Relationships>
</file>

<file path=ppt/notesSlides/_rels/notesSlide6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5.xml"/>
		</Relationships>
</file>

<file path=ppt/notesSlides/_rels/notesSlide6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6.xml"/>
		</Relationships>
</file>

<file path=ppt/notesSlides/_rels/notesSlide6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7.xml"/>
		</Relationships>
</file>

<file path=ppt/notesSlides/_rels/notesSlide6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8.xml"/>
		</Relationships>
</file>

<file path=ppt/notesSlides/_rels/notesSlide6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9.xml"/>
		</Relationships>
</file>

<file path=ppt/notesSlides/_rels/notesSlide7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0.xml"/>
		</Relationships>
</file>

<file path=ppt/notesSlides/_rels/notesSlide7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1.xml"/>
		</Relationships>
</file>

<file path=ppt/notesSlides/_rels/notesSlide7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2.xml"/>
		</Relationships>
</file>

<file path=ppt/notesSlides/_rels/notesSlide7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3.xml"/>
		</Relationships>
</file>

<file path=ppt/notesSlides/_rels/notesSlide7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4.xml"/>
		</Relationships>
</file>

<file path=ppt/notesSlides/_rels/notesSlide7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5.xml"/>
		</Relationships>
</file>

<file path=ppt/notesSlides/_rels/notesSlide7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6.xml"/>
		</Relationships>
</file>

<file path=ppt/notesSlides/_rels/notesSlide7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7.xml"/>
		</Relationships>
</file>

<file path=ppt/notesSlides/_rels/notesSlide7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8.xml"/>
		</Relationships>
</file>

<file path=ppt/notesSlides/_rels/notesSlide7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9.xml"/>
		</Relationships>
</file>

<file path=ppt/notesSlides/_rels/notesSlide8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0.xml"/>
		</Relationships>
</file>

<file path=ppt/notesSlides/_rels/notesSlide8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1.xml"/>
		</Relationships>
</file>

<file path=ppt/notesSlides/_rels/notesSlide8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2.xml"/>
		</Relationships>
</file>

<file path=ppt/notesSlides/_rels/notesSlide8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AF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1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2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3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4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5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6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7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8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9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0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1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2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3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4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5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6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7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8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9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0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1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2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3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4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44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5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45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6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46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7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4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8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48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9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49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0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50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1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5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2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5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3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53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4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54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5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55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6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56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7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5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8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58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9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59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0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60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1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61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2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6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3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63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4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64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5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65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6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66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7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6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8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68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9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69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0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70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1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71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2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7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3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73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4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74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5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75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6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76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7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7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8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78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9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79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0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80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1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81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2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8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3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8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0000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0000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0000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0000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0000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0000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0000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0000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0000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0000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0000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0000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0000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0000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0000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0000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0000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0000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0000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0000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0000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0000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0000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0000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0000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0000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0000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0000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0000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0000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0000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0000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0000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0000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0000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0000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0000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0000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0000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0000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0000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0000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0000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0000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0000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0000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0000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0000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0000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0000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0000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0000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0000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0000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0000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0000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0000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0000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0000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0000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0000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0000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0000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0000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0000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0000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0000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0000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0000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0000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0000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0000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0000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0000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0000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0000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0000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0000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0000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0000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0000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0000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0000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83</Slides>
  <Notes>83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83</vt:i4>
      </vt:variant>
    </vt:vector>
  </HeadingPairs>
  <TitlesOfParts>
    <vt:vector size="8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Slide 54</vt:lpstr>
      <vt:lpstr>Slide 55</vt:lpstr>
      <vt:lpstr>Slide 56</vt:lpstr>
      <vt:lpstr>Slide 57</vt:lpstr>
      <vt:lpstr>Slide 58</vt:lpstr>
      <vt:lpstr>Slide 59</vt:lpstr>
      <vt:lpstr>Slide 60</vt:lpstr>
      <vt:lpstr>Slide 61</vt:lpstr>
      <vt:lpstr>Slide 62</vt:lpstr>
      <vt:lpstr>Slide 63</vt:lpstr>
      <vt:lpstr>Slide 64</vt:lpstr>
      <vt:lpstr>Slide 65</vt:lpstr>
      <vt:lpstr>Slide 66</vt:lpstr>
      <vt:lpstr>Slide 67</vt:lpstr>
      <vt:lpstr>Slide 68</vt:lpstr>
      <vt:lpstr>Slide 69</vt:lpstr>
      <vt:lpstr>Slide 70</vt:lpstr>
      <vt:lpstr>Slide 71</vt:lpstr>
      <vt:lpstr>Slide 72</vt:lpstr>
      <vt:lpstr>Slide 73</vt:lpstr>
      <vt:lpstr>Slide 74</vt:lpstr>
      <vt:lpstr>Slide 75</vt:lpstr>
      <vt:lpstr>Slide 76</vt:lpstr>
      <vt:lpstr>Slide 77</vt:lpstr>
      <vt:lpstr>Slide 78</vt:lpstr>
      <vt:lpstr>Slide 79</vt:lpstr>
      <vt:lpstr>Slide 80</vt:lpstr>
      <vt:lpstr>Slide 81</vt:lpstr>
      <vt:lpstr>Slide 82</vt:lpstr>
      <vt:lpstr>Slide 83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/>
  <cp:revision>1</cp:revision>
  <dcterms:created xsi:type="dcterms:W3CDTF">2026-08-25T12:36:06Z</dcterms:created>
  <dcterms:modified xsi:type="dcterms:W3CDTF">2026-08-25T12:36:06Z</dcterms:modified>
</cp:coreProperties>
</file>